
<file path=[Content_Types].xml><?xml version="1.0" encoding="utf-8"?>
<Types xmlns="http://schemas.openxmlformats.org/package/2006/content-types">
  <Default Extension="tmp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817112" y="1730403"/>
            <a:ext cx="5648623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2277" y="2470925"/>
            <a:ext cx="6511131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32028F-37AD-460E-A1BE-2CB2CECE6A17}" type="datetimeFigureOut">
              <a:rPr lang="en-US" smtClean="0"/>
              <a:t>6/21/2011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A2EDEA-8DF1-483F-A466-A387C5E0912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32028F-37AD-460E-A1BE-2CB2CECE6A17}" type="datetimeFigureOut">
              <a:rPr lang="en-US" smtClean="0"/>
              <a:t>6/21/2011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A2EDEA-8DF1-483F-A466-A387C5E0912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46783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46783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32028F-37AD-460E-A1BE-2CB2CECE6A17}" type="datetimeFigureOut">
              <a:rPr lang="en-US" smtClean="0"/>
              <a:t>6/21/2011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A2EDEA-8DF1-483F-A466-A387C5E0912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32028F-37AD-460E-A1BE-2CB2CECE6A17}" type="datetimeFigureOut">
              <a:rPr lang="en-US" smtClean="0"/>
              <a:t>6/21/2011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A2EDEA-8DF1-483F-A466-A387C5E0912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19399" y="1726737"/>
            <a:ext cx="5650992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216152" y="2468304"/>
            <a:ext cx="6510528" cy="329184"/>
          </a:xfrm>
        </p:spPr>
        <p:txBody>
          <a:bodyPr anchor="t"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32028F-37AD-460E-A1BE-2CB2CECE6A17}" type="datetimeFigureOut">
              <a:rPr lang="en-US" smtClean="0"/>
              <a:t>6/21/2011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A2EDEA-8DF1-483F-A466-A387C5E0912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32028F-37AD-460E-A1BE-2CB2CECE6A17}" type="datetimeFigureOut">
              <a:rPr lang="en-US" smtClean="0"/>
              <a:t>6/21/2011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A2EDEA-8DF1-483F-A466-A387C5E0912D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9150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016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32028F-37AD-460E-A1BE-2CB2CECE6A17}" type="datetimeFigureOut">
              <a:rPr lang="en-US" smtClean="0"/>
              <a:t>6/21/2011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A2EDEA-8DF1-483F-A466-A387C5E0912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32028F-37AD-460E-A1BE-2CB2CECE6A17}" type="datetimeFigureOut">
              <a:rPr lang="en-US" smtClean="0"/>
              <a:t>6/21/2011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A2EDEA-8DF1-483F-A466-A387C5E0912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32028F-37AD-460E-A1BE-2CB2CECE6A17}" type="datetimeFigureOut">
              <a:rPr lang="en-US" smtClean="0"/>
              <a:t>6/21/2011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A2EDEA-8DF1-483F-A466-A387C5E0912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ight Triangle 1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Triangle 17"/>
          <p:cNvSpPr/>
          <p:nvPr/>
        </p:nvSpPr>
        <p:spPr>
          <a:xfrm rot="5400000">
            <a:off x="433389" y="-433387"/>
            <a:ext cx="6858000" cy="7724778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784930" y="1576103"/>
            <a:ext cx="521208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9552" y="2618912"/>
            <a:ext cx="380777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297954" y="2253385"/>
            <a:ext cx="5794760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32028F-37AD-460E-A1BE-2CB2CECE6A17}" type="datetimeFigureOut">
              <a:rPr lang="en-US" smtClean="0"/>
              <a:t>6/21/2011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56A2EDEA-8DF1-483F-A466-A387C5E0912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028825" y="0"/>
            <a:ext cx="7115175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anchor="ctr"/>
          <a:lstStyle>
            <a:lvl1pPr algn="r">
              <a:defRPr/>
            </a:lvl1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9" name="Right Triangle 8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0" y="5048250"/>
            <a:ext cx="3571875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71197" y="1717501"/>
            <a:ext cx="54864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143479" y="2180529"/>
            <a:ext cx="6096545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32028F-37AD-460E-A1BE-2CB2CECE6A17}" type="datetimeFigureOut">
              <a:rPr lang="en-US" smtClean="0"/>
              <a:t>6/21/2011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A2EDEA-8DF1-483F-A466-A387C5E0912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2382" y="5050633"/>
            <a:ext cx="3574257" cy="1807368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5051292"/>
            <a:ext cx="9146380" cy="1806709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100628"/>
            <a:ext cx="7520940" cy="3579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01168" y="5870448"/>
            <a:ext cx="2176272" cy="2011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D632028F-37AD-460E-A1BE-2CB2CECE6A17}" type="datetimeFigureOut">
              <a:rPr lang="en-US" smtClean="0"/>
              <a:t>6/21/2011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7514" y="6285122"/>
            <a:ext cx="47244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spc="200" baseline="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1038" y="6170822"/>
            <a:ext cx="502920" cy="502920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4" tIns="9144" rIns="9144" bIns="9144" rtlCol="0" anchor="ctr">
            <a:normAutofit/>
          </a:bodyPr>
          <a:lstStyle>
            <a:lvl1pPr algn="ctr">
              <a:defRPr sz="1650">
                <a:solidFill>
                  <a:srgbClr val="FFFFFF"/>
                </a:solidFill>
              </a:defRPr>
            </a:lvl1pPr>
          </a:lstStyle>
          <a:p>
            <a:fld id="{56A2EDEA-8DF1-483F-A466-A387C5E0912D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2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800"/>
        </a:spcBef>
        <a:buFont typeface="Arial" pitchFamily="34" charset="0"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7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23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9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95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rcampus.com/indexrubric.cfm" TargetMode="External"/><Relationship Id="rId2" Type="http://schemas.openxmlformats.org/officeDocument/2006/relationships/image" Target="../media/image11.tmp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arted20.ning.com/" TargetMode="External"/><Relationship Id="rId2" Type="http://schemas.openxmlformats.org/officeDocument/2006/relationships/image" Target="../media/image12.tmp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prezi.com/" TargetMode="External"/><Relationship Id="rId2" Type="http://schemas.openxmlformats.org/officeDocument/2006/relationships/image" Target="../media/image3.tmp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livebinders.com/" TargetMode="External"/><Relationship Id="rId2" Type="http://schemas.openxmlformats.org/officeDocument/2006/relationships/image" Target="../media/image4.tmp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pixlr.com/editor/" TargetMode="External"/><Relationship Id="rId2" Type="http://schemas.openxmlformats.org/officeDocument/2006/relationships/image" Target="../media/image5.tmp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rtbabble.org/channel" TargetMode="External"/><Relationship Id="rId2" Type="http://schemas.openxmlformats.org/officeDocument/2006/relationships/image" Target="../media/image6.tmp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logster.com/" TargetMode="External"/><Relationship Id="rId2" Type="http://schemas.openxmlformats.org/officeDocument/2006/relationships/image" Target="../media/image7.tmp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lideshare.net/" TargetMode="External"/><Relationship Id="rId2" Type="http://schemas.openxmlformats.org/officeDocument/2006/relationships/image" Target="../media/image8.tmp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rtsonia.com/" TargetMode="External"/><Relationship Id="rId2" Type="http://schemas.openxmlformats.org/officeDocument/2006/relationships/image" Target="../media/image9.tmp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artproject.com/" TargetMode="External"/><Relationship Id="rId2" Type="http://schemas.openxmlformats.org/officeDocument/2006/relationships/image" Target="../media/image10.tmp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943565" y="1810465"/>
            <a:ext cx="5894380" cy="1204306"/>
          </a:xfrm>
        </p:spPr>
        <p:txBody>
          <a:bodyPr/>
          <a:lstStyle/>
          <a:p>
            <a:r>
              <a:rPr lang="en-US" dirty="0" smtClean="0"/>
              <a:t>Web 2.0 Tools to Transform Your Art Classroom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872617" y="2853758"/>
            <a:ext cx="6511131" cy="1174209"/>
          </a:xfrm>
        </p:spPr>
        <p:txBody>
          <a:bodyPr>
            <a:normAutofit/>
          </a:bodyPr>
          <a:lstStyle/>
          <a:p>
            <a:r>
              <a:rPr lang="en-US" dirty="0" smtClean="0"/>
              <a:t>Favorites of Ms. </a:t>
            </a:r>
            <a:r>
              <a:rPr lang="en-US" dirty="0" err="1" smtClean="0"/>
              <a:t>Moes</a:t>
            </a:r>
            <a:endParaRPr lang="en-US" dirty="0" smtClean="0"/>
          </a:p>
          <a:p>
            <a:r>
              <a:rPr lang="en-US" dirty="0" smtClean="0"/>
              <a:t>Art teacher </a:t>
            </a:r>
            <a:endParaRPr lang="en-US" dirty="0"/>
          </a:p>
          <a:p>
            <a:r>
              <a:rPr lang="en-US" dirty="0" smtClean="0"/>
              <a:t>Georgia Morse Middle School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7174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2125" y="1466850"/>
            <a:ext cx="5781675" cy="508635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000" dirty="0" err="1" smtClean="0">
                <a:hlinkClick r:id="rId3"/>
              </a:rPr>
              <a:t>iRubric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3527977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90762" y="1524000"/>
            <a:ext cx="4562475" cy="4638675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000" dirty="0" smtClean="0">
                <a:hlinkClick r:id="rId3"/>
              </a:rPr>
              <a:t>Art Education 2.0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3636103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4525" y="1295400"/>
            <a:ext cx="5314950" cy="5114925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sz="4000" dirty="0" err="1" smtClean="0">
                <a:hlinkClick r:id="rId3"/>
              </a:rPr>
              <a:t>Prezi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347858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2137" y="1371600"/>
            <a:ext cx="5419725" cy="48387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000" dirty="0" err="1" smtClean="0">
                <a:hlinkClick r:id="rId3"/>
              </a:rPr>
              <a:t>LiveBinders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961911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675" y="1295400"/>
            <a:ext cx="7629525" cy="508635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sz="4000" dirty="0" smtClean="0">
                <a:hlinkClick r:id="rId3"/>
              </a:rPr>
              <a:t>Editor by </a:t>
            </a:r>
            <a:r>
              <a:rPr lang="en-US" sz="4000" dirty="0" err="1" smtClean="0">
                <a:hlinkClick r:id="rId3"/>
              </a:rPr>
              <a:t>Pixlr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2363937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38375" y="1295400"/>
            <a:ext cx="4667250" cy="51054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000" dirty="0" smtClean="0">
                <a:hlinkClick r:id="rId3"/>
              </a:rPr>
              <a:t>Art Babble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1300058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1612" y="1295400"/>
            <a:ext cx="6200775" cy="5133975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000" dirty="0" err="1" smtClean="0">
                <a:hlinkClick r:id="rId3"/>
              </a:rPr>
              <a:t>Glogster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1652395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5900" y="1295400"/>
            <a:ext cx="6210300" cy="5114925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000" dirty="0" err="1" smtClean="0">
                <a:hlinkClick r:id="rId3"/>
              </a:rPr>
              <a:t>Slideshare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447830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0600" y="1295400"/>
            <a:ext cx="7191375" cy="5095875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000" dirty="0" err="1" smtClean="0">
                <a:hlinkClick r:id="rId3"/>
              </a:rPr>
              <a:t>Artsonia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477226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660" y="1905000"/>
            <a:ext cx="8068940" cy="4219827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sz="4400" dirty="0" smtClean="0">
                <a:hlinkClick r:id="rId3"/>
              </a:rPr>
              <a:t>Art Project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3100" dirty="0" smtClean="0"/>
              <a:t>Powered by Google</a:t>
            </a:r>
            <a:endParaRPr lang="en-US" sz="3100" dirty="0"/>
          </a:p>
        </p:txBody>
      </p:sp>
    </p:spTree>
    <p:extLst>
      <p:ext uri="{BB962C8B-B14F-4D97-AF65-F5344CB8AC3E}">
        <p14:creationId xmlns:p14="http://schemas.microsoft.com/office/powerpoint/2010/main" val="3819598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ngles">
  <a:themeElements>
    <a:clrScheme name="Angles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Angle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ngle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Angles</Template>
  <TotalTime>139</TotalTime>
  <Words>35</Words>
  <Application>Microsoft Office PowerPoint</Application>
  <PresentationFormat>On-screen Show (4:3)</PresentationFormat>
  <Paragraphs>14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Angles</vt:lpstr>
      <vt:lpstr>Web 2.0 Tools to Transform Your Art Classroom</vt:lpstr>
      <vt:lpstr>Prezi</vt:lpstr>
      <vt:lpstr>LiveBinders</vt:lpstr>
      <vt:lpstr>Editor by Pixlr</vt:lpstr>
      <vt:lpstr>Art Babble</vt:lpstr>
      <vt:lpstr>Glogster</vt:lpstr>
      <vt:lpstr>Slideshare</vt:lpstr>
      <vt:lpstr>Artsonia</vt:lpstr>
      <vt:lpstr>Art Project Powered by Google</vt:lpstr>
      <vt:lpstr>iRubric</vt:lpstr>
      <vt:lpstr>Art Education 2.0</vt:lpstr>
    </vt:vector>
  </TitlesOfParts>
  <Company>University of Sioux Falls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Web 2.0 Tools to Transform Your Art Classroom</dc:title>
  <dc:creator>Janna Moes</dc:creator>
  <cp:lastModifiedBy>Janna Moes</cp:lastModifiedBy>
  <cp:revision>12</cp:revision>
  <dcterms:created xsi:type="dcterms:W3CDTF">2011-06-21T18:59:10Z</dcterms:created>
  <dcterms:modified xsi:type="dcterms:W3CDTF">2011-06-21T22:03:02Z</dcterms:modified>
</cp:coreProperties>
</file>