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photoAlbum layout="2pic" frame="frameStyle4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80C4F47-8725-4B98-8303-FFC76A0727BE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314433-1255-40E1-9352-8148DBEEF0C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About Me: Ms. </a:t>
            </a:r>
            <a:r>
              <a:rPr lang="en-US" dirty="0" err="1" smtClean="0"/>
              <a:t>Moes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Janna Moes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0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1100_150656631672964_100001858837846_313528_2048328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885950"/>
            <a:ext cx="4114800" cy="3086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27688_569448284845_93404688_33619287_7688895_n[1]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1885950"/>
            <a:ext cx="4114800" cy="3086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5800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8292_1317115056882_1500900555_30944036_8028102_n[1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885950"/>
            <a:ext cx="4114800" cy="3086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29952_569532366345_93404629_33622451_1100483_n[1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1885950"/>
            <a:ext cx="4114800" cy="3086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0079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9806_579339637495_93404740_34003448_6249480_n[1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885950"/>
            <a:ext cx="4114800" cy="3086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60133_579339677415_93404740_34003451_4339405_n[1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1885950"/>
            <a:ext cx="4114800" cy="3086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096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0662_10150102442647096_579507095_6928761_5829039_n[1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685800"/>
            <a:ext cx="4114800" cy="548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217427_622028378915_93404740_34412978_4283170_n[1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1882775"/>
            <a:ext cx="4114800" cy="3092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3933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2688_625035577465_93404740_34462355_3349226_n[1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889125"/>
            <a:ext cx="4114800" cy="3079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246880_629030057495_93404740_34518231_3917869_n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690563"/>
            <a:ext cx="4114800" cy="5476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68134041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8</TotalTime>
  <Words>9</Words>
  <Application>Microsoft Office PowerPoint</Application>
  <PresentationFormat>On-screen Show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Thatch</vt:lpstr>
      <vt:lpstr>About Me: Ms. Moes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Sioux Falls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Me: Ms. Moes</dc:title>
  <dc:creator>Janna Moes</dc:creator>
  <cp:lastModifiedBy>Janna Moes</cp:lastModifiedBy>
  <cp:revision>1</cp:revision>
  <dcterms:created xsi:type="dcterms:W3CDTF">2011-06-21T16:45:18Z</dcterms:created>
  <dcterms:modified xsi:type="dcterms:W3CDTF">2011-06-21T16:53:31Z</dcterms:modified>
</cp:coreProperties>
</file>